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2126944"/>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latin typeface="Times New Roman" panose="02020603050405020304" pitchFamily="18" charset="0"/>
                <a:cs typeface="Times New Roman" panose="02020603050405020304" pitchFamily="18" charset="0"/>
              </a:rPr>
              <a:t>27 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аздаған жаңбыр, найзағай. Оңтүстік-шығыстан соғатын жел оңтүстік-батысқа ауысады, күші түнде 5-10, күндіз 9-14 м/с. Ауа температурасы түнде  15-17, күндіз 29-31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28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27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28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15-17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564904"/>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768743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val="3583770891"/>
                    </a:ext>
                  </a:extLst>
                </a:gridCol>
                <a:gridCol w="1403905">
                  <a:extLst>
                    <a:ext uri="{9D8B030D-6E8A-4147-A177-3AD203B41FA5}">
                      <a16:colId xmlns:a16="http://schemas.microsoft.com/office/drawing/2014/main" val="1276116030"/>
                    </a:ext>
                  </a:extLst>
                </a:gridCol>
                <a:gridCol w="1409411">
                  <a:extLst>
                    <a:ext uri="{9D8B030D-6E8A-4147-A177-3AD203B41FA5}">
                      <a16:colId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0.972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1410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Буланбаева Д.М./Т</a:t>
            </a:r>
            <a:r>
              <a:rPr lang="kk-KZ" altLang="ru-RU" sz="1200" b="1" i="1" dirty="0">
                <a:latin typeface="Times New Roman" panose="02020603050405020304" pitchFamily="18" charset="0"/>
                <a:cs typeface="Times New Roman" panose="02020603050405020304" pitchFamily="18" charset="0"/>
              </a:rPr>
              <a:t>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28281</TotalTime>
  <Words>653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5308</cp:revision>
  <cp:lastPrinted>2021-07-01T07:38:07Z</cp:lastPrinted>
  <dcterms:created xsi:type="dcterms:W3CDTF">2018-03-27T06:03:00Z</dcterms:created>
  <dcterms:modified xsi:type="dcterms:W3CDTF">2026-05-26T08:53:33Z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